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Трехсложные слова с двумя стечениями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65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575">
        <p:fade/>
      </p:transition>
    </mc:Choice>
    <mc:Fallback>
      <p:transition spd="med" advTm="35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2870" y="609599"/>
            <a:ext cx="6992471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72869" y="5925671"/>
            <a:ext cx="6992471" cy="7530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70" y="95250"/>
            <a:ext cx="6992471" cy="583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85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45">
        <p:fade/>
      </p:transition>
    </mc:Choice>
    <mc:Fallback>
      <p:transition spd="med" advTm="39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0" y="609599"/>
            <a:ext cx="812314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809750" y="5988424"/>
            <a:ext cx="8123144" cy="744069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161365"/>
            <a:ext cx="8123144" cy="582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0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57">
        <p:fade/>
      </p:transition>
    </mc:Choice>
    <mc:Fallback>
      <p:transition spd="med" advTm="37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976" y="609599"/>
            <a:ext cx="879437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83976" y="6024281"/>
            <a:ext cx="8794378" cy="717178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Иг-руш-ки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976" y="143434"/>
            <a:ext cx="8794377" cy="588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04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514">
        <p:fade/>
      </p:transition>
    </mc:Choice>
    <mc:Fallback>
      <p:transition spd="med" advTm="35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446" y="609599"/>
            <a:ext cx="837303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918446" y="6087035"/>
            <a:ext cx="8373036" cy="636494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446" y="170328"/>
            <a:ext cx="8373035" cy="59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21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03">
        <p:fade/>
      </p:transition>
    </mc:Choice>
    <mc:Fallback>
      <p:transition spd="med" advTm="37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152" y="609599"/>
            <a:ext cx="870472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39151" y="6122893"/>
            <a:ext cx="8704729" cy="64545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Фут-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-лист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52" y="188259"/>
            <a:ext cx="8704729" cy="593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8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141">
        <p:fade/>
      </p:transition>
    </mc:Choice>
    <mc:Fallback>
      <p:transition spd="med" advTm="41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164" y="609599"/>
            <a:ext cx="844475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990163" y="6060141"/>
            <a:ext cx="8444753" cy="71717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Лам-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164" y="161365"/>
            <a:ext cx="8444753" cy="58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41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30">
        <p:fade/>
      </p:transition>
    </mc:Choice>
    <mc:Fallback>
      <p:transition spd="med" advTm="37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3246" y="188259"/>
            <a:ext cx="8050307" cy="38485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223245" y="6033247"/>
            <a:ext cx="8050307" cy="7530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Клуб-ни-ка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46" y="188259"/>
            <a:ext cx="8050307" cy="584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176">
        <p:fade/>
      </p:transition>
    </mc:Choice>
    <mc:Fallback>
      <p:transition spd="med" advTm="31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9435" y="609599"/>
            <a:ext cx="7539318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429435" y="6042213"/>
            <a:ext cx="7539317" cy="70821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Мор-ков-ка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435" y="170329"/>
            <a:ext cx="7539317" cy="587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1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209">
        <p:fade/>
      </p:transition>
    </mc:Choice>
    <mc:Fallback>
      <p:transition spd="med" advTm="42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22</TotalTime>
  <Words>13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Трехсложные слова с двумя стечениями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Трехсложные слова с двумя стечениями</dc:title>
  <dc:creator>Марина</dc:creator>
  <cp:lastModifiedBy>Марина</cp:lastModifiedBy>
  <cp:revision>4</cp:revision>
  <dcterms:created xsi:type="dcterms:W3CDTF">2020-05-06T18:22:51Z</dcterms:created>
  <dcterms:modified xsi:type="dcterms:W3CDTF">2020-05-06T18:58:02Z</dcterms:modified>
</cp:coreProperties>
</file>